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c2e4e4e8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1c2e4e4e8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1c2e4e4e8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1c2e4e4e8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1c2e4e4e8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1c2e4e4e8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1c2e4e4e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1c2e4e4e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10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259125" y="355600"/>
            <a:ext cx="5304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Abstract for </a:t>
            </a:r>
            <a:r>
              <a:rPr lang="en" sz="4100"/>
              <a:t>Airbnb Distribution in Asia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450300" y="2643745"/>
            <a:ext cx="8769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Shanghai            Istanbul                 Singapore     Tokyo</a:t>
            </a:r>
            <a:endParaRPr sz="2800"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7421" l="8215" r="6830" t="7181"/>
          <a:stretch/>
        </p:blipFill>
        <p:spPr>
          <a:xfrm>
            <a:off x="374100" y="3222775"/>
            <a:ext cx="1848976" cy="19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17075" l="25111" r="24775" t="11419"/>
          <a:stretch/>
        </p:blipFill>
        <p:spPr>
          <a:xfrm>
            <a:off x="2377875" y="3222775"/>
            <a:ext cx="2527395" cy="15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5">
            <a:alphaModFix/>
          </a:blip>
          <a:srcRect b="12582" l="32837" r="7868" t="10553"/>
          <a:stretch/>
        </p:blipFill>
        <p:spPr>
          <a:xfrm>
            <a:off x="6877300" y="3222775"/>
            <a:ext cx="2076525" cy="13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6">
            <a:alphaModFix/>
          </a:blip>
          <a:srcRect b="18842" l="25153" r="9409" t="13621"/>
          <a:stretch/>
        </p:blipFill>
        <p:spPr>
          <a:xfrm>
            <a:off x="5060063" y="3222775"/>
            <a:ext cx="1662449" cy="121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7">
            <a:alphaModFix/>
          </a:blip>
          <a:srcRect b="13382" l="2206" r="2700" t="0"/>
          <a:stretch/>
        </p:blipFill>
        <p:spPr>
          <a:xfrm>
            <a:off x="0" y="240875"/>
            <a:ext cx="4049150" cy="20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6953500" y="1814150"/>
            <a:ext cx="2076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Xinyue Liu &amp; Gloria Liu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729454" y="2235850"/>
            <a:ext cx="10857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Shanghai</a:t>
            </a:r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8107" l="4103" r="-66282" t="-64920"/>
          <a:stretch/>
        </p:blipFill>
        <p:spPr>
          <a:xfrm>
            <a:off x="0" y="-1197850"/>
            <a:ext cx="8810077" cy="32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575" y="-11550"/>
            <a:ext cx="3395926" cy="22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6107004" y="2159650"/>
            <a:ext cx="10857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Istanbul</a:t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" y="2910300"/>
            <a:ext cx="4815449" cy="18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868629" y="4697500"/>
            <a:ext cx="10857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Singapore</a:t>
            </a: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725" y="2888825"/>
            <a:ext cx="4524601" cy="18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6192129" y="4788900"/>
            <a:ext cx="10857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Tokyo</a:t>
            </a:r>
            <a:endParaRPr/>
          </a:p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2740400" y="2218150"/>
            <a:ext cx="3396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Number of Reviews</a:t>
            </a:r>
            <a:endParaRPr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76200" y="-76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Type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9820" t="2391"/>
          <a:stretch/>
        </p:blipFill>
        <p:spPr>
          <a:xfrm>
            <a:off x="0" y="493950"/>
            <a:ext cx="2338976" cy="3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 b="3744" l="2255" r="1756" t="0"/>
          <a:stretch/>
        </p:blipFill>
        <p:spPr>
          <a:xfrm>
            <a:off x="0" y="3584950"/>
            <a:ext cx="2338975" cy="14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5">
            <a:alphaModFix/>
          </a:blip>
          <a:srcRect b="0" l="1758" r="0" t="0"/>
          <a:stretch/>
        </p:blipFill>
        <p:spPr>
          <a:xfrm>
            <a:off x="2338975" y="493950"/>
            <a:ext cx="2297749" cy="29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6">
            <a:alphaModFix/>
          </a:blip>
          <a:srcRect b="5206" l="2990" r="4987" t="3768"/>
          <a:stretch/>
        </p:blipFill>
        <p:spPr>
          <a:xfrm>
            <a:off x="2338975" y="3584950"/>
            <a:ext cx="2233025" cy="14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1325" y="493950"/>
            <a:ext cx="2059813" cy="29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5125" y="3584950"/>
            <a:ext cx="2176216" cy="14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95475" y="564825"/>
            <a:ext cx="2583950" cy="293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8250" y="3556246"/>
            <a:ext cx="2338976" cy="159285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835850" y="3325875"/>
            <a:ext cx="10647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Shanghai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2996575" y="3325875"/>
            <a:ext cx="1174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Istanbul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165150" y="3302400"/>
            <a:ext cx="14247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Singapore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7380700" y="3278900"/>
            <a:ext cx="14013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Tokyo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64000" y="3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Distribution</a:t>
            </a: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25" y="843951"/>
            <a:ext cx="3883051" cy="164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375" y="821382"/>
            <a:ext cx="3883051" cy="163006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882825" y="2357200"/>
            <a:ext cx="1988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Shanghai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5838425" y="2310225"/>
            <a:ext cx="2262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Istanbul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251" y="2952900"/>
            <a:ext cx="39873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6081125" y="4557075"/>
            <a:ext cx="1354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Tokyo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675" y="2952900"/>
            <a:ext cx="3883050" cy="161897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1023725" y="4549250"/>
            <a:ext cx="12213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Singapore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1354625" y="-7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Comparison and Further Exploration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25" y="490875"/>
            <a:ext cx="3174500" cy="20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500" y="490875"/>
            <a:ext cx="3378299" cy="20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497" y="2961449"/>
            <a:ext cx="3294404" cy="22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225" y="3037650"/>
            <a:ext cx="3406900" cy="21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7">
            <a:alphaModFix/>
          </a:blip>
          <a:srcRect b="45875" l="0" r="41971" t="0"/>
          <a:stretch/>
        </p:blipFill>
        <p:spPr>
          <a:xfrm>
            <a:off x="2254575" y="2328075"/>
            <a:ext cx="3739099" cy="7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